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25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2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7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1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0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39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96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8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63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FE292-96FF-8F4D-B6EB-072C760D1532}" type="datetimeFigureOut">
              <a:rPr lang="en-US" smtClean="0"/>
              <a:t>18/10/13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A3A0E-6895-0B4F-833B-E357C77950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3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畫冊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18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個人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876800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從所拍照片選出四至六張（最少四張）最喜歡的相片</a:t>
            </a:r>
            <a:endParaRPr lang="en-US" altLang="zh-TW" dirty="0" smtClean="0"/>
          </a:p>
          <a:p>
            <a:r>
              <a:rPr lang="zh-TW" altLang="en-US" dirty="0" smtClean="0"/>
              <a:t>參考＜吐露港上＞（課本）、＜我所知道的康橋＞（</a:t>
            </a:r>
            <a:r>
              <a:rPr lang="en-US" altLang="zh-TW" dirty="0" smtClean="0"/>
              <a:t>WIKI</a:t>
            </a:r>
            <a:r>
              <a:rPr lang="zh-TW" altLang="en-US" dirty="0" smtClean="0"/>
              <a:t>）為每張照片寫一段不少於一百字的描寫文字</a:t>
            </a:r>
            <a:endParaRPr lang="en-US" altLang="zh-TW" dirty="0" smtClean="0"/>
          </a:p>
          <a:p>
            <a:r>
              <a:rPr lang="zh-TW" altLang="en-US" dirty="0" smtClean="0"/>
              <a:t>運用各種景物描寫手法：定點描寫、步移法、靜態描寫、動態描寫、直接描寫、間接描寫、隨時推移</a:t>
            </a:r>
            <a:endParaRPr lang="en-US" altLang="zh-TW" dirty="0" smtClean="0"/>
          </a:p>
          <a:p>
            <a:r>
              <a:rPr lang="zh-TW" altLang="en-US" dirty="0" smtClean="0"/>
              <a:t>修辭手法：著色詞、比喻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82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個人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個人出遊感想（已於課堂完成）</a:t>
            </a:r>
            <a:endParaRPr lang="en-US" altLang="zh-TW" dirty="0" smtClean="0"/>
          </a:p>
          <a:p>
            <a:endParaRPr lang="en-US" dirty="0"/>
          </a:p>
          <a:p>
            <a:r>
              <a:rPr lang="zh-TW" altLang="en-US" dirty="0" smtClean="0"/>
              <a:t>個人功課：</a:t>
            </a:r>
            <a:endParaRPr lang="en-US" altLang="zh-TW" dirty="0" smtClean="0"/>
          </a:p>
          <a:p>
            <a:r>
              <a:rPr lang="zh-TW" altLang="en-US" dirty="0" smtClean="0"/>
              <a:t>圖片四至六張（附描寫文字）</a:t>
            </a:r>
            <a:endParaRPr lang="en-US" altLang="zh-TW" dirty="0" smtClean="0"/>
          </a:p>
          <a:p>
            <a:r>
              <a:rPr lang="zh-TW" altLang="en-US" dirty="0" smtClean="0"/>
              <a:t>出遊感想</a:t>
            </a:r>
            <a:endParaRPr lang="en-US" altLang="zh-TW" dirty="0" smtClean="0"/>
          </a:p>
          <a:p>
            <a:r>
              <a:rPr lang="zh-TW" altLang="en-US" dirty="0" smtClean="0"/>
              <a:t>交列印本</a:t>
            </a:r>
            <a:endParaRPr lang="en-US" altLang="zh-TW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71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小組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7925"/>
          </a:xfrm>
        </p:spPr>
        <p:txBody>
          <a:bodyPr/>
          <a:lstStyle/>
          <a:p>
            <a:r>
              <a:rPr lang="zh-TW" altLang="en-US" dirty="0" smtClean="0"/>
              <a:t>集合所有組員的照片及描寫文字</a:t>
            </a:r>
            <a:endParaRPr lang="en-US" altLang="zh-TW" dirty="0" smtClean="0"/>
          </a:p>
          <a:p>
            <a:r>
              <a:rPr lang="zh-TW" altLang="en-US" dirty="0" smtClean="0"/>
              <a:t>小組合力整理一個次序</a:t>
            </a:r>
            <a:endParaRPr lang="en-US" altLang="zh-TW" dirty="0" smtClean="0"/>
          </a:p>
          <a:p>
            <a:r>
              <a:rPr lang="zh-TW" altLang="en-US" dirty="0" smtClean="0"/>
              <a:t>如：按景物特點、時間順序、照片色彩、或其他你們想到的次序安排</a:t>
            </a:r>
            <a:endParaRPr lang="en-US" altLang="zh-TW" dirty="0" smtClean="0"/>
          </a:p>
          <a:p>
            <a:r>
              <a:rPr lang="zh-TW" altLang="en-US" dirty="0" smtClean="0"/>
              <a:t>寫出這樣安排的原因</a:t>
            </a:r>
            <a:endParaRPr lang="en-US" altLang="zh-TW" dirty="0" smtClean="0"/>
          </a:p>
          <a:p>
            <a:r>
              <a:rPr lang="zh-TW" altLang="en-US" dirty="0" smtClean="0"/>
              <a:t>將每位同學的出遊感受附在後頁</a:t>
            </a:r>
            <a:endParaRPr lang="en-US" altLang="zh-TW" dirty="0" smtClean="0"/>
          </a:p>
          <a:p>
            <a:r>
              <a:rPr lang="zh-TW" altLang="en-US" dirty="0" smtClean="0"/>
              <a:t>整理成一本畫冊</a:t>
            </a:r>
            <a:endParaRPr lang="en-US" altLang="zh-TW" dirty="0" smtClean="0"/>
          </a:p>
          <a:p>
            <a:r>
              <a:rPr lang="zh-TW" altLang="en-US" dirty="0" smtClean="0"/>
              <a:t>需要封面設計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2343425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個人功課呈交日期：</a:t>
            </a:r>
            <a:endParaRPr lang="en-US" altLang="zh-TW" dirty="0" smtClean="0"/>
          </a:p>
          <a:p>
            <a:r>
              <a:rPr lang="en-US" altLang="zh-TW" dirty="0" smtClean="0"/>
              <a:t>CHJ</a:t>
            </a:r>
            <a:r>
              <a:rPr lang="zh-TW" altLang="en-US" dirty="0" smtClean="0"/>
              <a:t>：</a:t>
            </a:r>
            <a:r>
              <a:rPr lang="en-US" altLang="zh-TW" dirty="0" smtClean="0"/>
              <a:t>31</a:t>
            </a:r>
            <a:r>
              <a:rPr lang="zh-TW" altLang="en-US" dirty="0" smtClean="0"/>
              <a:t>／</a:t>
            </a:r>
            <a:r>
              <a:rPr lang="en-US" altLang="zh-TW" dirty="0" smtClean="0"/>
              <a:t>10</a:t>
            </a:r>
            <a:r>
              <a:rPr lang="zh-TW" altLang="en-US" dirty="0" smtClean="0"/>
              <a:t>／</a:t>
            </a:r>
            <a:r>
              <a:rPr lang="en-US" altLang="zh-TW" dirty="0" smtClean="0"/>
              <a:t>2013THU</a:t>
            </a:r>
          </a:p>
          <a:p>
            <a:r>
              <a:rPr lang="en-US" altLang="zh-TW" dirty="0" smtClean="0"/>
              <a:t>PT: 1/11/2013 FRI</a:t>
            </a:r>
          </a:p>
          <a:p>
            <a:r>
              <a:rPr lang="zh-TW" altLang="en-US" dirty="0" smtClean="0"/>
              <a:t>小組功課呈交日期：</a:t>
            </a:r>
            <a:endParaRPr lang="en-US" altLang="zh-TW" dirty="0" smtClean="0"/>
          </a:p>
          <a:p>
            <a:r>
              <a:rPr lang="zh-TW" altLang="zh-TW" dirty="0" smtClean="0"/>
              <a:t>C</a:t>
            </a:r>
            <a:r>
              <a:rPr lang="en-US" altLang="zh-TW" dirty="0" smtClean="0"/>
              <a:t>HJ</a:t>
            </a:r>
            <a:r>
              <a:rPr lang="zh-TW" altLang="en-US" dirty="0" smtClean="0"/>
              <a:t>：</a:t>
            </a:r>
            <a:r>
              <a:rPr lang="en-US" altLang="zh-TW" dirty="0" smtClean="0"/>
              <a:t>8</a:t>
            </a:r>
            <a:r>
              <a:rPr lang="zh-TW" altLang="en-US" dirty="0" smtClean="0"/>
              <a:t>／</a:t>
            </a:r>
            <a:r>
              <a:rPr lang="en-US" altLang="zh-TW" dirty="0" smtClean="0"/>
              <a:t>11</a:t>
            </a:r>
            <a:r>
              <a:rPr lang="zh-TW" altLang="en-US" dirty="0" smtClean="0"/>
              <a:t>／</a:t>
            </a:r>
            <a:r>
              <a:rPr lang="en-US" altLang="zh-TW" dirty="0" smtClean="0"/>
              <a:t>2013 FRI</a:t>
            </a:r>
          </a:p>
          <a:p>
            <a:r>
              <a:rPr lang="en-US" altLang="zh-TW" smtClean="0"/>
              <a:t>PT: 8/11/2013 FRI</a:t>
            </a:r>
            <a:endParaRPr lang="en-US" altLang="zh-TW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498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148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畫冊</vt:lpstr>
      <vt:lpstr>個人</vt:lpstr>
      <vt:lpstr>個人</vt:lpstr>
      <vt:lpstr>小組</vt:lpstr>
      <vt:lpstr>PowerPoint Presentation</vt:lpstr>
    </vt:vector>
  </TitlesOfParts>
  <Company>Victoria Shanghai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畫冊</dc:title>
  <dc:creator>Ho, Wan Yi Eunice</dc:creator>
  <cp:lastModifiedBy>Ho, Wan Yi Eunice</cp:lastModifiedBy>
  <cp:revision>5</cp:revision>
  <dcterms:created xsi:type="dcterms:W3CDTF">2013-10-17T23:28:40Z</dcterms:created>
  <dcterms:modified xsi:type="dcterms:W3CDTF">2013-10-18T08:03:18Z</dcterms:modified>
</cp:coreProperties>
</file>